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F13E532-A185-44C1-85D8-615EEA397663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8840" cy="307872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840" cy="359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4240" cy="4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B8EDC8-EE6B-4628-BB64-2E548AC2D879}" type="slidenum">
              <a:rPr b="0" lang="ru-RU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040" cy="13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8040" cy="43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BE9FFB-FC4C-4C76-9734-C00C26A2214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6440" cy="237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AF71C7-0522-472E-88AA-0C64039EF024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52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040" cy="13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08040" cy="43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33292D-6B3F-4419-AEE1-4DF399E10EB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1520" cy="58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26680" cy="58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Fifth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264654-EBC8-43F9-8F6E-82C006FBADD3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08040" cy="284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08040" cy="149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6811FB-267B-4ACA-AC91-B812D72A797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040" cy="13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73920" cy="43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73920" cy="43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A45374-500A-472C-AA69-C4B62E9A541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08040" cy="13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0160" cy="81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0160" cy="367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Click to edit Master text styles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75720" cy="81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75720" cy="367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56BFB1-190F-41C3-93F4-DEF3B2390622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08040" cy="13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14A6CE-5CC9-46E4-854F-2C5886A0BB5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3BBFFC-CA36-45E8-9AD1-4204B7E4CCE2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4720" cy="159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4640" cy="486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Второй уровень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Третий уровень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Четвертый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Пятый уровень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4720" cy="380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5C365A-7B66-4848-BA28-5AB3819506E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24720" cy="159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64640" cy="486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Click icon to add picture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24720" cy="380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163D1E-E211-4F5D-82CB-2C01E9B0450A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6440" cy="237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Образец заголовка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B44825-72F8-475E-87FD-6A355DCDA4E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65240" cy="397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836360" y="132840"/>
            <a:ext cx="9136440" cy="93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Государственное бюджетное общеобразовательное учреждение города Москвы «Школа № 618»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Рисунок 5" descr=""/>
          <p:cNvPicPr/>
          <p:nvPr/>
        </p:nvPicPr>
        <p:blipFill>
          <a:blip r:embed="rId1"/>
          <a:stretch/>
        </p:blipFill>
        <p:spPr>
          <a:xfrm>
            <a:off x="370440" y="272520"/>
            <a:ext cx="1242360" cy="1230120"/>
          </a:xfrm>
          <a:prstGeom prst="rect">
            <a:avLst/>
          </a:prstGeom>
          <a:solidFill>
            <a:srgbClr val="ededed"/>
          </a:solidFill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1" name=""/>
          <p:cNvSpPr/>
          <p:nvPr/>
        </p:nvSpPr>
        <p:spPr>
          <a:xfrm>
            <a:off x="3240000" y="1433520"/>
            <a:ext cx="5674320" cy="5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ru-RU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Calibri"/>
              </a:rPr>
              <a:t>"</a:t>
            </a:r>
            <a:r>
              <a:rPr b="1" lang="ru-RU" sz="3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ФРЕЗЕРНЫЙ СТАНОК</a:t>
            </a:r>
            <a:r>
              <a:rPr b="1" lang="ru-RU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Calibri"/>
              </a:rPr>
              <a:t>"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6030360" y="3240000"/>
            <a:ext cx="5662440" cy="33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Авторы проекта: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10А класс ГБОУ Школа №618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Федорчук Иван Борисович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Шойко Александр Дмитриевич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a"/>
                </a:solidFill>
                <a:effectLst/>
                <a:uFillTx/>
                <a:latin typeface="Arial"/>
                <a:ea typeface="Arial"/>
              </a:rPr>
              <a:t>Федюнин Егор Яковлевич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Руководитель проекта: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учитель информатики ГБОУ Школа №618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Баранов Михаил Сергеевич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540000" y="4680000"/>
            <a:ext cx="4849200" cy="13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Консультант проекта: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учебный мастер Детский технопарк </a:t>
            </a:r>
            <a:br>
              <a:rPr sz="1800"/>
            </a:b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“СМАРТ-ПАРК” НИУ МИЭТ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----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2219400" y="353520"/>
            <a:ext cx="7677360" cy="5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Список используемых компонентов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720000" y="1080000"/>
            <a:ext cx="10975320" cy="49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Наш проект состоит из корпуса и электронных компонентов. Корпус представляет собой рабочий стол из фанеры с 4 пластиковыми балками, на которые установлены металлические рельсовые направляющие. Электронная часть состоит из следующих компонентов: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Arduino UNO R3 CNC Sheild V1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DRV 8825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Шлейфы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Nema 17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Блок питания-12В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3D модели устройств были сделаны в КОМПАС-3D. Написание программного обеспечения было выполнено в Arduino IDE.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-360000" y="0"/>
            <a:ext cx="431532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Заключение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540000" y="933120"/>
            <a:ext cx="5936040" cy="39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Нашей командой было разработано устройство "Фрезерный станок". Устройство выполняет все выше заявленные функции. Производит считывание команды и производи</a:t>
            </a: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т детали,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согласно стандартам ГОСТ. </a:t>
            </a: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Все необходимые схемы и чертежи к устройству, иллюстрирующие функционал автомата, прилагаются к данной документации.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 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40000" y="4999680"/>
            <a:ext cx="593604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Ссылка на репозиторий проекта (содержит 3D модели, чертежи, схемы, диаграммы и программный код):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trike="noStrike" u="none">
                <a:solidFill>
                  <a:srgbClr val="0054ad"/>
                </a:solidFill>
                <a:effectLst/>
                <a:uFillTx/>
                <a:latin typeface="Arial"/>
                <a:ea typeface="Arial"/>
              </a:rPr>
              <a:t>https://github.com/ivanfed27/Frezernyj-stanok.git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477120" y="1939680"/>
            <a:ext cx="5432400" cy="305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3831120" y="234720"/>
            <a:ext cx="480456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532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Актуальность</a:t>
            </a:r>
            <a:endParaRPr b="0" lang="ru-RU" sz="53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180000" y="1440000"/>
            <a:ext cx="6293880" cy="37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В современном мире развитие технологий приводит к появлению разнообразного оборудования. Однако среди ассортимента техники не хватает мобильных фрезерных станков. Этот аппарат предназначен для вырезания деталей из пластика и дерева, что особенно актуально для учащихся, студентов и домашних мастеров.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7560000" y="1214280"/>
            <a:ext cx="3597840" cy="238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7560000" y="3779640"/>
            <a:ext cx="3598560" cy="26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900000" y="180000"/>
            <a:ext cx="4498200" cy="302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Существуют крупные промышленные фрезерные станки, требующие больших производственных площадей и высоких затрат на обслуживание и установку. Такие станки требуют затрат на оплату персонала, обслуживание и занимают много пространства.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6660000" y="3420000"/>
            <a:ext cx="4858200" cy="30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Было бы удобно иметь такой небольшой, мобильный и недорогой станок, который можно разместить на столе в офисе, на кухне, в домашней мастерской. Наша команда решила создать финансово-выгодный фрезерный станок, обеспечивающий удобный, быстрый и круглосуточный доступ к обработке материалов.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720000" y="3413160"/>
            <a:ext cx="4021920" cy="306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6660000" y="360000"/>
            <a:ext cx="4210920" cy="2361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916920"/>
            <a:ext cx="11333880" cy="90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47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5400000" y="353520"/>
            <a:ext cx="14353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Цель: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5220000" y="2340000"/>
            <a:ext cx="19760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Задачи: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4"/>
          <p:cNvSpPr/>
          <p:nvPr/>
        </p:nvSpPr>
        <p:spPr>
          <a:xfrm>
            <a:off x="361080" y="3240000"/>
            <a:ext cx="11333880" cy="32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1) Анализ аналогов фрезерного станка.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2) Проектирование устройства (эскиз устройства, проектирование кинематической системы, UML-диаграммы).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3) Проектирование 3D-модели устройства, его составных частей и корпуса.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4) Проектирование электротехнической системы устройства.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5) Проектирование алгоритмов работы программного обеспечения.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6) Разработка программного обеспечения.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7) Прототипирование, изготовление и сборка устройства.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8) Тестирование и отладка устройства. 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5"/>
          <p:cNvSpPr/>
          <p:nvPr/>
        </p:nvSpPr>
        <p:spPr>
          <a:xfrm>
            <a:off x="360360" y="923400"/>
            <a:ext cx="113338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47000"/>
              </a:lnSpc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6"/>
          <p:cNvSpPr/>
          <p:nvPr/>
        </p:nvSpPr>
        <p:spPr>
          <a:xfrm>
            <a:off x="360360" y="923400"/>
            <a:ext cx="113338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47000"/>
              </a:lnSpc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Создание мобильного энергонезависимого фрезерного станка, который позволит производить детали у себя дома 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78520" y="309960"/>
            <a:ext cx="4996440" cy="113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Диаграмма станка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660000" y="270360"/>
            <a:ext cx="4290480" cy="629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360000" y="180000"/>
            <a:ext cx="3956400" cy="11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Диаграмма компонентов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736880" y="540000"/>
            <a:ext cx="5339160" cy="567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360000" y="360000"/>
            <a:ext cx="398916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Монтажная схема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584520" y="357480"/>
            <a:ext cx="7212600" cy="59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/>
          <p:nvPr/>
        </p:nvSpPr>
        <p:spPr>
          <a:xfrm>
            <a:off x="280440" y="180000"/>
            <a:ext cx="4577040" cy="11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6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Электронная схема последовательности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088960" y="726480"/>
            <a:ext cx="5888520" cy="53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540000" y="360000"/>
            <a:ext cx="3879360" cy="5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3200" strike="noStrike" u="none">
                <a:solidFill>
                  <a:srgbClr val="2a6099"/>
                </a:solidFill>
                <a:effectLst/>
                <a:uFillTx/>
                <a:latin typeface="Arial"/>
                <a:ea typeface="Arial"/>
              </a:rPr>
              <a:t>Описание проекта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531360" y="1587600"/>
            <a:ext cx="396720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Станок представляет собой рабочий стол с четырьмя балками, между которыми установлены рельсовые направляющие. По направляющим ездит каретка, на которую установлено сверло. 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9000000" y="702360"/>
            <a:ext cx="2745360" cy="487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680000" y="2160000"/>
            <a:ext cx="4153680" cy="233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anose="020F0302020204030204" pitchFamily="0" charset="1"/>
        <a:ea typeface="Arial" pitchFamily="0" charset="1"/>
        <a:cs typeface="Arial" pitchFamily="0" charset="1"/>
      </a:majorFont>
      <a:minorFont>
        <a:latin typeface="Arial" panose="020F0502020204030204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Application>LibreOffice/25.2.2.2$Linux_X86_64 LibreOffice_project/520$Build-2</Application>
  <AppVersion>15.0000</AppVersion>
  <Pages>0</Pages>
  <Words>1</Words>
  <Characters>0</Characters>
  <CharactersWithSpaces>0</CharactersWithSpace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ru-RU</dc:language>
  <cp:lastModifiedBy/>
  <dcterms:modified xsi:type="dcterms:W3CDTF">2026-02-09T16:46:47Z</dcterms:modified>
  <cp:revision>27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</vt:i4>
  </property>
</Properties>
</file>